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D70020B-5B35-4696-8772-5AD860EFAA2D}" v="11" dt="2019-11-10T10:15:20.0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slide" Target="slides/slide4.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achary Reyes" userId="f674df03d8239c10" providerId="LiveId" clId="{BD70020B-5B35-4696-8772-5AD860EFAA2D}"/>
    <pc:docChg chg="custSel addSld delSld modSld">
      <pc:chgData name="Zachary Reyes" userId="f674df03d8239c10" providerId="LiveId" clId="{BD70020B-5B35-4696-8772-5AD860EFAA2D}" dt="2019-11-10T10:16:29.568" v="134" actId="2696"/>
      <pc:docMkLst>
        <pc:docMk/>
      </pc:docMkLst>
      <pc:sldChg chg="delSp del">
        <pc:chgData name="Zachary Reyes" userId="f674df03d8239c10" providerId="LiveId" clId="{BD70020B-5B35-4696-8772-5AD860EFAA2D}" dt="2019-11-10T10:05:53.729" v="7" actId="2696"/>
        <pc:sldMkLst>
          <pc:docMk/>
          <pc:sldMk cId="974835404" sldId="259"/>
        </pc:sldMkLst>
        <pc:picChg chg="del">
          <ac:chgData name="Zachary Reyes" userId="f674df03d8239c10" providerId="LiveId" clId="{BD70020B-5B35-4696-8772-5AD860EFAA2D}" dt="2019-11-10T10:05:44.727" v="2" actId="478"/>
          <ac:picMkLst>
            <pc:docMk/>
            <pc:sldMk cId="974835404" sldId="259"/>
            <ac:picMk id="3" creationId="{5A7ECA37-B617-454D-BF58-7071D60AE480}"/>
          </ac:picMkLst>
        </pc:picChg>
        <pc:picChg chg="del">
          <ac:chgData name="Zachary Reyes" userId="f674df03d8239c10" providerId="LiveId" clId="{BD70020B-5B35-4696-8772-5AD860EFAA2D}" dt="2019-11-10T10:05:44.167" v="1" actId="478"/>
          <ac:picMkLst>
            <pc:docMk/>
            <pc:sldMk cId="974835404" sldId="259"/>
            <ac:picMk id="4" creationId="{059E6545-E7DC-44AA-9870-E07FBDB1E00F}"/>
          </ac:picMkLst>
        </pc:picChg>
        <pc:picChg chg="del">
          <ac:chgData name="Zachary Reyes" userId="f674df03d8239c10" providerId="LiveId" clId="{BD70020B-5B35-4696-8772-5AD860EFAA2D}" dt="2019-11-10T10:05:43.537" v="0" actId="478"/>
          <ac:picMkLst>
            <pc:docMk/>
            <pc:sldMk cId="974835404" sldId="259"/>
            <ac:picMk id="5" creationId="{73C4820A-42E2-4455-BD43-D1ABD0E8A4F7}"/>
          </ac:picMkLst>
        </pc:picChg>
      </pc:sldChg>
      <pc:sldChg chg="addSp modSp add">
        <pc:chgData name="Zachary Reyes" userId="f674df03d8239c10" providerId="LiveId" clId="{BD70020B-5B35-4696-8772-5AD860EFAA2D}" dt="2019-11-10T10:11:04.408" v="63" actId="1076"/>
        <pc:sldMkLst>
          <pc:docMk/>
          <pc:sldMk cId="1694158828" sldId="259"/>
        </pc:sldMkLst>
        <pc:spChg chg="mod">
          <ac:chgData name="Zachary Reyes" userId="f674df03d8239c10" providerId="LiveId" clId="{BD70020B-5B35-4696-8772-5AD860EFAA2D}" dt="2019-11-10T10:06:51.374" v="18" actId="20577"/>
          <ac:spMkLst>
            <pc:docMk/>
            <pc:sldMk cId="1694158828" sldId="259"/>
            <ac:spMk id="2" creationId="{DA74BCE4-C086-4CF1-8A12-F13AA26F6039}"/>
          </ac:spMkLst>
        </pc:spChg>
        <pc:spChg chg="mod">
          <ac:chgData name="Zachary Reyes" userId="f674df03d8239c10" providerId="LiveId" clId="{BD70020B-5B35-4696-8772-5AD860EFAA2D}" dt="2019-11-10T10:06:55.034" v="24" actId="20577"/>
          <ac:spMkLst>
            <pc:docMk/>
            <pc:sldMk cId="1694158828" sldId="259"/>
            <ac:spMk id="3" creationId="{B3689CDE-3717-4574-88D8-98E80B562619}"/>
          </ac:spMkLst>
        </pc:spChg>
        <pc:spChg chg="mod">
          <ac:chgData name="Zachary Reyes" userId="f674df03d8239c10" providerId="LiveId" clId="{BD70020B-5B35-4696-8772-5AD860EFAA2D}" dt="2019-11-10T10:07:00.362" v="37" actId="20577"/>
          <ac:spMkLst>
            <pc:docMk/>
            <pc:sldMk cId="1694158828" sldId="259"/>
            <ac:spMk id="5" creationId="{E746B816-473B-431F-BE12-52374A02C468}"/>
          </ac:spMkLst>
        </pc:spChg>
        <pc:spChg chg="mod">
          <ac:chgData name="Zachary Reyes" userId="f674df03d8239c10" providerId="LiveId" clId="{BD70020B-5B35-4696-8772-5AD860EFAA2D}" dt="2019-11-10T10:07:03.101" v="44" actId="20577"/>
          <ac:spMkLst>
            <pc:docMk/>
            <pc:sldMk cId="1694158828" sldId="259"/>
            <ac:spMk id="7" creationId="{7FC96E8F-57A2-4AE2-B7E9-9120B320A566}"/>
          </ac:spMkLst>
        </pc:spChg>
        <pc:graphicFrameChg chg="add mod">
          <ac:chgData name="Zachary Reyes" userId="f674df03d8239c10" providerId="LiveId" clId="{BD70020B-5B35-4696-8772-5AD860EFAA2D}" dt="2019-11-10T10:08:52.693" v="51"/>
          <ac:graphicFrameMkLst>
            <pc:docMk/>
            <pc:sldMk cId="1694158828" sldId="259"/>
            <ac:graphicFrameMk id="10" creationId="{589F54FA-02AC-4ABB-AC07-A8F572731C8A}"/>
          </ac:graphicFrameMkLst>
        </pc:graphicFrameChg>
        <pc:graphicFrameChg chg="add mod">
          <ac:chgData name="Zachary Reyes" userId="f674df03d8239c10" providerId="LiveId" clId="{BD70020B-5B35-4696-8772-5AD860EFAA2D}" dt="2019-11-10T10:11:04.408" v="63" actId="1076"/>
          <ac:graphicFrameMkLst>
            <pc:docMk/>
            <pc:sldMk cId="1694158828" sldId="259"/>
            <ac:graphicFrameMk id="11" creationId="{740F860C-2389-461B-8FE7-5B6B51C2F1ED}"/>
          </ac:graphicFrameMkLst>
        </pc:graphicFrameChg>
        <pc:graphicFrameChg chg="add mod">
          <ac:chgData name="Zachary Reyes" userId="f674df03d8239c10" providerId="LiveId" clId="{BD70020B-5B35-4696-8772-5AD860EFAA2D}" dt="2019-11-10T10:11:02.541" v="62" actId="1076"/>
          <ac:graphicFrameMkLst>
            <pc:docMk/>
            <pc:sldMk cId="1694158828" sldId="259"/>
            <ac:graphicFrameMk id="12" creationId="{0F8CD6CD-C8EB-494C-A077-FA4955B6C21C}"/>
          </ac:graphicFrameMkLst>
        </pc:graphicFrameChg>
      </pc:sldChg>
      <pc:sldChg chg="delSp del">
        <pc:chgData name="Zachary Reyes" userId="f674df03d8239c10" providerId="LiveId" clId="{BD70020B-5B35-4696-8772-5AD860EFAA2D}" dt="2019-11-10T10:05:51.856" v="6" actId="2696"/>
        <pc:sldMkLst>
          <pc:docMk/>
          <pc:sldMk cId="842422793" sldId="260"/>
        </pc:sldMkLst>
        <pc:picChg chg="del">
          <ac:chgData name="Zachary Reyes" userId="f674df03d8239c10" providerId="LiveId" clId="{BD70020B-5B35-4696-8772-5AD860EFAA2D}" dt="2019-11-10T10:05:46.237" v="3" actId="478"/>
          <ac:picMkLst>
            <pc:docMk/>
            <pc:sldMk cId="842422793" sldId="260"/>
            <ac:picMk id="6" creationId="{2555365C-34C2-4E2D-96C6-76E905712A99}"/>
          </ac:picMkLst>
        </pc:picChg>
        <pc:picChg chg="del">
          <ac:chgData name="Zachary Reyes" userId="f674df03d8239c10" providerId="LiveId" clId="{BD70020B-5B35-4696-8772-5AD860EFAA2D}" dt="2019-11-10T10:05:46.800" v="4" actId="478"/>
          <ac:picMkLst>
            <pc:docMk/>
            <pc:sldMk cId="842422793" sldId="260"/>
            <ac:picMk id="7" creationId="{19BEC943-C816-4169-9221-767D51EF005C}"/>
          </ac:picMkLst>
        </pc:picChg>
      </pc:sldChg>
      <pc:sldChg chg="addSp modSp add del">
        <pc:chgData name="Zachary Reyes" userId="f674df03d8239c10" providerId="LiveId" clId="{BD70020B-5B35-4696-8772-5AD860EFAA2D}" dt="2019-11-10T10:16:29.568" v="134" actId="2696"/>
        <pc:sldMkLst>
          <pc:docMk/>
          <pc:sldMk cId="3173139972" sldId="260"/>
        </pc:sldMkLst>
        <pc:spChg chg="mod">
          <ac:chgData name="Zachary Reyes" userId="f674df03d8239c10" providerId="LiveId" clId="{BD70020B-5B35-4696-8772-5AD860EFAA2D}" dt="2019-11-10T10:13:25.800" v="131" actId="1076"/>
          <ac:spMkLst>
            <pc:docMk/>
            <pc:sldMk cId="3173139972" sldId="260"/>
            <ac:spMk id="2" creationId="{4997DFA9-531C-4ED5-BC26-12B770DE795B}"/>
          </ac:spMkLst>
        </pc:spChg>
        <pc:picChg chg="add mod">
          <ac:chgData name="Zachary Reyes" userId="f674df03d8239c10" providerId="LiveId" clId="{BD70020B-5B35-4696-8772-5AD860EFAA2D}" dt="2019-11-10T10:15:23.658" v="133" actId="1076"/>
          <ac:picMkLst>
            <pc:docMk/>
            <pc:sldMk cId="3173139972" sldId="260"/>
            <ac:picMk id="3" creationId="{31AD41E1-D2B2-4221-AB5E-DC14BE9E0663}"/>
          </ac:picMkLst>
        </pc:picChg>
      </pc:sldChg>
      <pc:sldChg chg="del">
        <pc:chgData name="Zachary Reyes" userId="f674df03d8239c10" providerId="LiveId" clId="{BD70020B-5B35-4696-8772-5AD860EFAA2D}" dt="2019-11-10T10:05:49.323" v="5" actId="2696"/>
        <pc:sldMkLst>
          <pc:docMk/>
          <pc:sldMk cId="3536130747" sldId="261"/>
        </pc:sldMkLst>
      </pc:sldChg>
    </pc:docChg>
  </pc:docChgLst>
</pc:chgInfo>
</file>

<file path=ppt/drawings/_rels/vmlDrawing1.v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image" Target="../media/image4.wmf"/><Relationship Id="rId1" Type="http://schemas.openxmlformats.org/officeDocument/2006/relationships/image" Target="../media/image3.wmf"/></Relationships>
</file>

<file path=ppt/media/image1.jpeg>
</file>

<file path=ppt/media/image2.png>
</file>

<file path=ppt/media/image3.wmf>
</file>

<file path=ppt/media/image4.wmf>
</file>

<file path=ppt/media/image5.wm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F2FE6EE-74A9-416F-A60D-91E2B5D1DFFD}" type="datetimeFigureOut">
              <a:rPr lang="en-AU" smtClean="0"/>
              <a:t>10/11/2019</a:t>
            </a:fld>
            <a:endParaRPr lang="en-AU"/>
          </a:p>
        </p:txBody>
      </p:sp>
      <p:sp>
        <p:nvSpPr>
          <p:cNvPr id="5" name="Footer Placeholder 4"/>
          <p:cNvSpPr>
            <a:spLocks noGrp="1"/>
          </p:cNvSpPr>
          <p:nvPr>
            <p:ph type="ftr" sz="quarter" idx="11"/>
          </p:nvPr>
        </p:nvSpPr>
        <p:spPr>
          <a:xfrm>
            <a:off x="1876424" y="5410201"/>
            <a:ext cx="5124886" cy="365125"/>
          </a:xfrm>
        </p:spPr>
        <p:txBody>
          <a:bodyPr/>
          <a:lstStyle/>
          <a:p>
            <a:endParaRPr lang="en-AU"/>
          </a:p>
        </p:txBody>
      </p:sp>
      <p:sp>
        <p:nvSpPr>
          <p:cNvPr id="6" name="Slide Number Placeholder 5"/>
          <p:cNvSpPr>
            <a:spLocks noGrp="1"/>
          </p:cNvSpPr>
          <p:nvPr>
            <p:ph type="sldNum" sz="quarter" idx="12"/>
          </p:nvPr>
        </p:nvSpPr>
        <p:spPr>
          <a:xfrm>
            <a:off x="9896911" y="5410199"/>
            <a:ext cx="771089" cy="365125"/>
          </a:xfrm>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1060176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2FE6EE-74A9-416F-A60D-91E2B5D1DFFD}" type="datetimeFigureOut">
              <a:rPr lang="en-AU" smtClean="0"/>
              <a:t>10/11/2019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3647075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2FE6EE-74A9-416F-A60D-91E2B5D1DFFD}" type="datetimeFigureOut">
              <a:rPr lang="en-AU" smtClean="0"/>
              <a:t>10/11/2019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4904347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2FE6EE-74A9-416F-A60D-91E2B5D1DFFD}" type="datetimeFigureOut">
              <a:rPr lang="en-AU" smtClean="0"/>
              <a:t>10/11/2019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DEB6C1E-D1E3-4ABC-AA5B-ADA128E17A0E}" type="slidenum">
              <a:rPr lang="en-AU" smtClean="0"/>
              <a:t>‹#›</a:t>
            </a:fld>
            <a:endParaRPr lang="en-AU"/>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544076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2FE6EE-74A9-416F-A60D-91E2B5D1DFFD}" type="datetimeFigureOut">
              <a:rPr lang="en-AU" smtClean="0"/>
              <a:t>10/11/2019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16933817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F2FE6EE-74A9-416F-A60D-91E2B5D1DFFD}" type="datetimeFigureOut">
              <a:rPr lang="en-AU" smtClean="0"/>
              <a:t>10/11/2019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18444675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F2FE6EE-74A9-416F-A60D-91E2B5D1DFFD}" type="datetimeFigureOut">
              <a:rPr lang="en-AU" smtClean="0"/>
              <a:t>10/11/2019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598895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2FE6EE-74A9-416F-A60D-91E2B5D1DFFD}" type="datetimeFigureOut">
              <a:rPr lang="en-AU" smtClean="0"/>
              <a:t>10/11/2019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2812654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2FE6EE-74A9-416F-A60D-91E2B5D1DFFD}" type="datetimeFigureOut">
              <a:rPr lang="en-AU" smtClean="0"/>
              <a:t>10/11/2019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1418625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F2FE6EE-74A9-416F-A60D-91E2B5D1DFFD}" type="datetimeFigureOut">
              <a:rPr lang="en-AU" smtClean="0"/>
              <a:t>10/11/2019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23143367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F2FE6EE-74A9-416F-A60D-91E2B5D1DFFD}" type="datetimeFigureOut">
              <a:rPr lang="en-AU" smtClean="0"/>
              <a:t>10/11/2019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2449918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F2FE6EE-74A9-416F-A60D-91E2B5D1DFFD}" type="datetimeFigureOut">
              <a:rPr lang="en-AU" smtClean="0"/>
              <a:t>10/11/2019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1515321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F2FE6EE-74A9-416F-A60D-91E2B5D1DFFD}" type="datetimeFigureOut">
              <a:rPr lang="en-AU" smtClean="0"/>
              <a:t>10/11/2019</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4031919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F2FE6EE-74A9-416F-A60D-91E2B5D1DFFD}" type="datetimeFigureOut">
              <a:rPr lang="en-AU" smtClean="0"/>
              <a:t>10/11/2019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1050802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2FE6EE-74A9-416F-A60D-91E2B5D1DFFD}" type="datetimeFigureOut">
              <a:rPr lang="en-AU" smtClean="0"/>
              <a:t>10/11/2019</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25512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2FE6EE-74A9-416F-A60D-91E2B5D1DFFD}" type="datetimeFigureOut">
              <a:rPr lang="en-AU" smtClean="0"/>
              <a:t>10/11/2019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1603713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2FE6EE-74A9-416F-A60D-91E2B5D1DFFD}" type="datetimeFigureOut">
              <a:rPr lang="en-AU" smtClean="0"/>
              <a:t>10/11/2019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DEB6C1E-D1E3-4ABC-AA5B-ADA128E17A0E}" type="slidenum">
              <a:rPr lang="en-AU" smtClean="0"/>
              <a:t>‹#›</a:t>
            </a:fld>
            <a:endParaRPr lang="en-AU"/>
          </a:p>
        </p:txBody>
      </p:sp>
    </p:spTree>
    <p:extLst>
      <p:ext uri="{BB962C8B-B14F-4D97-AF65-F5344CB8AC3E}">
        <p14:creationId xmlns:p14="http://schemas.microsoft.com/office/powerpoint/2010/main" val="15470971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F2FE6EE-74A9-416F-A60D-91E2B5D1DFFD}" type="datetimeFigureOut">
              <a:rPr lang="en-AU" smtClean="0"/>
              <a:t>10/11/2019</a:t>
            </a:fld>
            <a:endParaRPr lang="en-AU"/>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DEB6C1E-D1E3-4ABC-AA5B-ADA128E17A0E}" type="slidenum">
              <a:rPr lang="en-AU" smtClean="0"/>
              <a:t>‹#›</a:t>
            </a:fld>
            <a:endParaRPr lang="en-AU"/>
          </a:p>
        </p:txBody>
      </p:sp>
    </p:spTree>
    <p:extLst>
      <p:ext uri="{BB962C8B-B14F-4D97-AF65-F5344CB8AC3E}">
        <p14:creationId xmlns:p14="http://schemas.microsoft.com/office/powerpoint/2010/main" val="219208996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5.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14.xml"/><Relationship Id="rId1" Type="http://schemas.openxmlformats.org/officeDocument/2006/relationships/vmlDrawing" Target="../drawings/vmlDrawing1.vml"/><Relationship Id="rId6" Type="http://schemas.openxmlformats.org/officeDocument/2006/relationships/image" Target="../media/image4.wmf"/><Relationship Id="rId5" Type="http://schemas.openxmlformats.org/officeDocument/2006/relationships/oleObject" Target="../embeddings/oleObject2.bin"/><Relationship Id="rId4" Type="http://schemas.openxmlformats.org/officeDocument/2006/relationships/image" Target="../media/image3.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CB69B-EBA7-4DC2-A19C-25A80014E5AA}"/>
              </a:ext>
            </a:extLst>
          </p:cNvPr>
          <p:cNvSpPr>
            <a:spLocks noGrp="1"/>
          </p:cNvSpPr>
          <p:nvPr>
            <p:ph type="ctrTitle"/>
          </p:nvPr>
        </p:nvSpPr>
        <p:spPr/>
        <p:txBody>
          <a:bodyPr/>
          <a:lstStyle/>
          <a:p>
            <a:r>
              <a:rPr lang="en-AU" dirty="0" err="1"/>
              <a:t>Gamevelop</a:t>
            </a:r>
            <a:endParaRPr lang="en-AU" dirty="0"/>
          </a:p>
        </p:txBody>
      </p:sp>
      <p:sp>
        <p:nvSpPr>
          <p:cNvPr id="3" name="Subtitle 2">
            <a:extLst>
              <a:ext uri="{FF2B5EF4-FFF2-40B4-BE49-F238E27FC236}">
                <a16:creationId xmlns:a16="http://schemas.microsoft.com/office/drawing/2014/main" id="{BA985C30-EAD4-4B50-AE38-BA717375F6AB}"/>
              </a:ext>
            </a:extLst>
          </p:cNvPr>
          <p:cNvSpPr>
            <a:spLocks noGrp="1"/>
          </p:cNvSpPr>
          <p:nvPr>
            <p:ph type="subTitle" idx="1"/>
          </p:nvPr>
        </p:nvSpPr>
        <p:spPr/>
        <p:txBody>
          <a:bodyPr/>
          <a:lstStyle/>
          <a:p>
            <a:r>
              <a:rPr lang="en-AU" dirty="0"/>
              <a:t>By Zachary Reyes</a:t>
            </a:r>
          </a:p>
        </p:txBody>
      </p:sp>
    </p:spTree>
    <p:extLst>
      <p:ext uri="{BB962C8B-B14F-4D97-AF65-F5344CB8AC3E}">
        <p14:creationId xmlns:p14="http://schemas.microsoft.com/office/powerpoint/2010/main" val="27704674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4DF36-FFAE-4C9F-B179-86C9B235BDDA}"/>
              </a:ext>
            </a:extLst>
          </p:cNvPr>
          <p:cNvSpPr>
            <a:spLocks noGrp="1"/>
          </p:cNvSpPr>
          <p:nvPr>
            <p:ph type="title"/>
          </p:nvPr>
        </p:nvSpPr>
        <p:spPr/>
        <p:txBody>
          <a:bodyPr/>
          <a:lstStyle/>
          <a:p>
            <a:r>
              <a:rPr lang="en-AU" dirty="0"/>
              <a:t>The issue</a:t>
            </a:r>
          </a:p>
        </p:txBody>
      </p:sp>
      <p:sp>
        <p:nvSpPr>
          <p:cNvPr id="3" name="Content Placeholder 2">
            <a:extLst>
              <a:ext uri="{FF2B5EF4-FFF2-40B4-BE49-F238E27FC236}">
                <a16:creationId xmlns:a16="http://schemas.microsoft.com/office/drawing/2014/main" id="{F35ADC99-5DD4-4754-BEFC-90589F75C56F}"/>
              </a:ext>
            </a:extLst>
          </p:cNvPr>
          <p:cNvSpPr>
            <a:spLocks noGrp="1"/>
          </p:cNvSpPr>
          <p:nvPr>
            <p:ph idx="1"/>
          </p:nvPr>
        </p:nvSpPr>
        <p:spPr/>
        <p:txBody>
          <a:bodyPr>
            <a:normAutofit lnSpcReduction="10000"/>
          </a:bodyPr>
          <a:lstStyle/>
          <a:p>
            <a:r>
              <a:rPr lang="en-US" dirty="0"/>
              <a:t>When you think of a video game, what does it need to function? Art. Animation. A soundtrack. Some levels. Assets. And, obviously, code. The problem is, the vast majority of freelance game developers and creatives do not possess all of these skills, and need help from someone else when creating a game. The current way to do this is to browse freelancing sites such as Fiverr and Upwork, view social media pages such as Facebook and Twitter feeds, or look through the credits of other games. This app aims to simplify the process of finding the help you need when working on your game.</a:t>
            </a:r>
            <a:endParaRPr lang="en-AU" dirty="0"/>
          </a:p>
        </p:txBody>
      </p:sp>
    </p:spTree>
    <p:extLst>
      <p:ext uri="{BB962C8B-B14F-4D97-AF65-F5344CB8AC3E}">
        <p14:creationId xmlns:p14="http://schemas.microsoft.com/office/powerpoint/2010/main" val="3388227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5A163-11C9-4444-8662-E0A2B9A0C0A5}"/>
              </a:ext>
            </a:extLst>
          </p:cNvPr>
          <p:cNvSpPr>
            <a:spLocks noGrp="1"/>
          </p:cNvSpPr>
          <p:nvPr>
            <p:ph type="title"/>
          </p:nvPr>
        </p:nvSpPr>
        <p:spPr/>
        <p:txBody>
          <a:bodyPr/>
          <a:lstStyle/>
          <a:p>
            <a:r>
              <a:rPr lang="en-AU" dirty="0"/>
              <a:t>The solution</a:t>
            </a:r>
          </a:p>
        </p:txBody>
      </p:sp>
      <p:sp>
        <p:nvSpPr>
          <p:cNvPr id="3" name="Content Placeholder 2">
            <a:extLst>
              <a:ext uri="{FF2B5EF4-FFF2-40B4-BE49-F238E27FC236}">
                <a16:creationId xmlns:a16="http://schemas.microsoft.com/office/drawing/2014/main" id="{03F9D7DE-C0ED-4219-97D6-091FF326EEAE}"/>
              </a:ext>
            </a:extLst>
          </p:cNvPr>
          <p:cNvSpPr>
            <a:spLocks noGrp="1"/>
          </p:cNvSpPr>
          <p:nvPr>
            <p:ph idx="1"/>
          </p:nvPr>
        </p:nvSpPr>
        <p:spPr/>
        <p:txBody>
          <a:bodyPr/>
          <a:lstStyle/>
          <a:p>
            <a:r>
              <a:rPr lang="en-US" dirty="0" err="1"/>
              <a:t>GameVelop</a:t>
            </a:r>
            <a:r>
              <a:rPr lang="en-US" dirty="0"/>
              <a:t>, in it's MVP state, focuses on bringing the six key </a:t>
            </a:r>
            <a:r>
              <a:rPr lang="en-US" dirty="0" err="1"/>
              <a:t>expertises</a:t>
            </a:r>
            <a:r>
              <a:rPr lang="en-US" dirty="0"/>
              <a:t> required for Game Development - Artist, Animator, </a:t>
            </a:r>
            <a:r>
              <a:rPr lang="en-US" dirty="0" err="1"/>
              <a:t>Modeller</a:t>
            </a:r>
            <a:r>
              <a:rPr lang="en-US" dirty="0"/>
              <a:t>, Level Designer, Musician and Programmer - together on one platform. It enables users to hire talent for projects that they own, and to make themselves </a:t>
            </a:r>
            <a:r>
              <a:rPr lang="en-US" dirty="0" err="1"/>
              <a:t>recruitable</a:t>
            </a:r>
            <a:r>
              <a:rPr lang="en-US" dirty="0"/>
              <a:t> for other projects that need their talent.</a:t>
            </a:r>
            <a:endParaRPr lang="en-AU" dirty="0"/>
          </a:p>
        </p:txBody>
      </p:sp>
    </p:spTree>
    <p:extLst>
      <p:ext uri="{BB962C8B-B14F-4D97-AF65-F5344CB8AC3E}">
        <p14:creationId xmlns:p14="http://schemas.microsoft.com/office/powerpoint/2010/main" val="1744315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4BCE4-C086-4CF1-8A12-F13AA26F6039}"/>
              </a:ext>
            </a:extLst>
          </p:cNvPr>
          <p:cNvSpPr>
            <a:spLocks noGrp="1"/>
          </p:cNvSpPr>
          <p:nvPr>
            <p:ph type="title"/>
          </p:nvPr>
        </p:nvSpPr>
        <p:spPr/>
        <p:txBody>
          <a:bodyPr/>
          <a:lstStyle/>
          <a:p>
            <a:r>
              <a:rPr lang="en-AU" dirty="0"/>
              <a:t>wireframes</a:t>
            </a:r>
          </a:p>
        </p:txBody>
      </p:sp>
      <p:sp>
        <p:nvSpPr>
          <p:cNvPr id="3" name="Text Placeholder 2">
            <a:extLst>
              <a:ext uri="{FF2B5EF4-FFF2-40B4-BE49-F238E27FC236}">
                <a16:creationId xmlns:a16="http://schemas.microsoft.com/office/drawing/2014/main" id="{B3689CDE-3717-4574-88D8-98E80B562619}"/>
              </a:ext>
            </a:extLst>
          </p:cNvPr>
          <p:cNvSpPr>
            <a:spLocks noGrp="1"/>
          </p:cNvSpPr>
          <p:nvPr>
            <p:ph type="body" idx="1"/>
          </p:nvPr>
        </p:nvSpPr>
        <p:spPr/>
        <p:txBody>
          <a:bodyPr/>
          <a:lstStyle/>
          <a:p>
            <a:r>
              <a:rPr lang="en-AU" dirty="0"/>
              <a:t>mobile</a:t>
            </a:r>
          </a:p>
        </p:txBody>
      </p:sp>
      <p:sp>
        <p:nvSpPr>
          <p:cNvPr id="4" name="Text Placeholder 3">
            <a:extLst>
              <a:ext uri="{FF2B5EF4-FFF2-40B4-BE49-F238E27FC236}">
                <a16:creationId xmlns:a16="http://schemas.microsoft.com/office/drawing/2014/main" id="{056114ED-9818-4010-A922-C199FCD87576}"/>
              </a:ext>
            </a:extLst>
          </p:cNvPr>
          <p:cNvSpPr>
            <a:spLocks noGrp="1"/>
          </p:cNvSpPr>
          <p:nvPr>
            <p:ph type="body" sz="half" idx="15"/>
          </p:nvPr>
        </p:nvSpPr>
        <p:spPr/>
        <p:txBody>
          <a:bodyPr/>
          <a:lstStyle/>
          <a:p>
            <a:endParaRPr lang="en-AU" dirty="0"/>
          </a:p>
        </p:txBody>
      </p:sp>
      <p:sp>
        <p:nvSpPr>
          <p:cNvPr id="5" name="Text Placeholder 4">
            <a:extLst>
              <a:ext uri="{FF2B5EF4-FFF2-40B4-BE49-F238E27FC236}">
                <a16:creationId xmlns:a16="http://schemas.microsoft.com/office/drawing/2014/main" id="{E746B816-473B-431F-BE12-52374A02C468}"/>
              </a:ext>
            </a:extLst>
          </p:cNvPr>
          <p:cNvSpPr>
            <a:spLocks noGrp="1"/>
          </p:cNvSpPr>
          <p:nvPr>
            <p:ph type="body" sz="quarter" idx="3"/>
          </p:nvPr>
        </p:nvSpPr>
        <p:spPr/>
        <p:txBody>
          <a:bodyPr/>
          <a:lstStyle/>
          <a:p>
            <a:r>
              <a:rPr lang="en-AU" dirty="0"/>
              <a:t>tablet</a:t>
            </a:r>
          </a:p>
        </p:txBody>
      </p:sp>
      <p:sp>
        <p:nvSpPr>
          <p:cNvPr id="6" name="Text Placeholder 5">
            <a:extLst>
              <a:ext uri="{FF2B5EF4-FFF2-40B4-BE49-F238E27FC236}">
                <a16:creationId xmlns:a16="http://schemas.microsoft.com/office/drawing/2014/main" id="{F5A7CA65-7CC1-4474-A4A6-8B734D278A3E}"/>
              </a:ext>
            </a:extLst>
          </p:cNvPr>
          <p:cNvSpPr>
            <a:spLocks noGrp="1"/>
          </p:cNvSpPr>
          <p:nvPr>
            <p:ph type="body" sz="half" idx="16"/>
          </p:nvPr>
        </p:nvSpPr>
        <p:spPr/>
        <p:txBody>
          <a:bodyPr/>
          <a:lstStyle/>
          <a:p>
            <a:endParaRPr lang="en-AU"/>
          </a:p>
        </p:txBody>
      </p:sp>
      <p:sp>
        <p:nvSpPr>
          <p:cNvPr id="7" name="Text Placeholder 6">
            <a:extLst>
              <a:ext uri="{FF2B5EF4-FFF2-40B4-BE49-F238E27FC236}">
                <a16:creationId xmlns:a16="http://schemas.microsoft.com/office/drawing/2014/main" id="{7FC96E8F-57A2-4AE2-B7E9-9120B320A566}"/>
              </a:ext>
            </a:extLst>
          </p:cNvPr>
          <p:cNvSpPr>
            <a:spLocks noGrp="1"/>
          </p:cNvSpPr>
          <p:nvPr>
            <p:ph type="body" sz="quarter" idx="13"/>
          </p:nvPr>
        </p:nvSpPr>
        <p:spPr/>
        <p:txBody>
          <a:bodyPr/>
          <a:lstStyle/>
          <a:p>
            <a:r>
              <a:rPr lang="en-AU" dirty="0"/>
              <a:t>desktop</a:t>
            </a:r>
          </a:p>
        </p:txBody>
      </p:sp>
      <p:sp>
        <p:nvSpPr>
          <p:cNvPr id="8" name="Text Placeholder 7">
            <a:extLst>
              <a:ext uri="{FF2B5EF4-FFF2-40B4-BE49-F238E27FC236}">
                <a16:creationId xmlns:a16="http://schemas.microsoft.com/office/drawing/2014/main" id="{2A91AFEB-9B1A-4F90-B566-20A84CB4D928}"/>
              </a:ext>
            </a:extLst>
          </p:cNvPr>
          <p:cNvSpPr>
            <a:spLocks noGrp="1"/>
          </p:cNvSpPr>
          <p:nvPr>
            <p:ph type="body" sz="half" idx="17"/>
          </p:nvPr>
        </p:nvSpPr>
        <p:spPr/>
        <p:txBody>
          <a:bodyPr/>
          <a:lstStyle/>
          <a:p>
            <a:endParaRPr lang="en-AU"/>
          </a:p>
        </p:txBody>
      </p:sp>
      <p:graphicFrame>
        <p:nvGraphicFramePr>
          <p:cNvPr id="10" name="Object 9">
            <a:extLst>
              <a:ext uri="{FF2B5EF4-FFF2-40B4-BE49-F238E27FC236}">
                <a16:creationId xmlns:a16="http://schemas.microsoft.com/office/drawing/2014/main" id="{589F54FA-02AC-4ABB-AC07-A8F572731C8A}"/>
              </a:ext>
            </a:extLst>
          </p:cNvPr>
          <p:cNvGraphicFramePr>
            <a:graphicFrameLocks noChangeAspect="1"/>
          </p:cNvGraphicFramePr>
          <p:nvPr>
            <p:extLst>
              <p:ext uri="{D42A27DB-BD31-4B8C-83A1-F6EECF244321}">
                <p14:modId xmlns:p14="http://schemas.microsoft.com/office/powerpoint/2010/main" val="3008365800"/>
              </p:ext>
            </p:extLst>
          </p:nvPr>
        </p:nvGraphicFramePr>
        <p:xfrm>
          <a:off x="1195370" y="3844996"/>
          <a:ext cx="3088978" cy="1103522"/>
        </p:xfrm>
        <a:graphic>
          <a:graphicData uri="http://schemas.openxmlformats.org/presentationml/2006/ole">
            <mc:AlternateContent xmlns:mc="http://schemas.openxmlformats.org/markup-compatibility/2006">
              <mc:Choice xmlns:v="urn:schemas-microsoft-com:vml" Requires="v">
                <p:oleObj spid="_x0000_s1026" name="Packager Shell Object" showAsIcon="1" r:id="rId3" imgW="1106640" imgH="394560" progId="Package">
                  <p:embed/>
                </p:oleObj>
              </mc:Choice>
              <mc:Fallback>
                <p:oleObj name="Packager Shell Object" showAsIcon="1" r:id="rId3" imgW="1106640" imgH="394560" progId="Package">
                  <p:embed/>
                  <p:pic>
                    <p:nvPicPr>
                      <p:cNvPr id="10" name="Object 9">
                        <a:extLst>
                          <a:ext uri="{FF2B5EF4-FFF2-40B4-BE49-F238E27FC236}">
                            <a16:creationId xmlns:a16="http://schemas.microsoft.com/office/drawing/2014/main" id="{589F54FA-02AC-4ABB-AC07-A8F572731C8A}"/>
                          </a:ext>
                        </a:extLst>
                      </p:cNvPr>
                      <p:cNvPicPr/>
                      <p:nvPr/>
                    </p:nvPicPr>
                    <p:blipFill>
                      <a:blip r:embed="rId4"/>
                      <a:stretch>
                        <a:fillRect/>
                      </a:stretch>
                    </p:blipFill>
                    <p:spPr>
                      <a:xfrm>
                        <a:off x="1195370" y="3844996"/>
                        <a:ext cx="3088978" cy="1103522"/>
                      </a:xfrm>
                      <a:prstGeom prst="rect">
                        <a:avLst/>
                      </a:prstGeom>
                    </p:spPr>
                  </p:pic>
                </p:oleObj>
              </mc:Fallback>
            </mc:AlternateContent>
          </a:graphicData>
        </a:graphic>
      </p:graphicFrame>
      <p:graphicFrame>
        <p:nvGraphicFramePr>
          <p:cNvPr id="11" name="Object 10">
            <a:extLst>
              <a:ext uri="{FF2B5EF4-FFF2-40B4-BE49-F238E27FC236}">
                <a16:creationId xmlns:a16="http://schemas.microsoft.com/office/drawing/2014/main" id="{740F860C-2389-461B-8FE7-5B6B51C2F1ED}"/>
              </a:ext>
            </a:extLst>
          </p:cNvPr>
          <p:cNvGraphicFramePr>
            <a:graphicFrameLocks noChangeAspect="1"/>
          </p:cNvGraphicFramePr>
          <p:nvPr>
            <p:extLst>
              <p:ext uri="{D42A27DB-BD31-4B8C-83A1-F6EECF244321}">
                <p14:modId xmlns:p14="http://schemas.microsoft.com/office/powerpoint/2010/main" val="1794101609"/>
              </p:ext>
            </p:extLst>
          </p:nvPr>
        </p:nvGraphicFramePr>
        <p:xfrm>
          <a:off x="4629697" y="3844995"/>
          <a:ext cx="2929430" cy="1103521"/>
        </p:xfrm>
        <a:graphic>
          <a:graphicData uri="http://schemas.openxmlformats.org/presentationml/2006/ole">
            <mc:AlternateContent xmlns:mc="http://schemas.openxmlformats.org/markup-compatibility/2006">
              <mc:Choice xmlns:v="urn:schemas-microsoft-com:vml" Requires="v">
                <p:oleObj spid="_x0000_s1027" name="Packager Shell Object" showAsIcon="1" r:id="rId5" imgW="1048680" imgH="394560" progId="Package">
                  <p:embed/>
                </p:oleObj>
              </mc:Choice>
              <mc:Fallback>
                <p:oleObj name="Packager Shell Object" showAsIcon="1" r:id="rId5" imgW="1048680" imgH="394560" progId="Package">
                  <p:embed/>
                  <p:pic>
                    <p:nvPicPr>
                      <p:cNvPr id="11" name="Object 10">
                        <a:extLst>
                          <a:ext uri="{FF2B5EF4-FFF2-40B4-BE49-F238E27FC236}">
                            <a16:creationId xmlns:a16="http://schemas.microsoft.com/office/drawing/2014/main" id="{740F860C-2389-461B-8FE7-5B6B51C2F1ED}"/>
                          </a:ext>
                        </a:extLst>
                      </p:cNvPr>
                      <p:cNvPicPr/>
                      <p:nvPr/>
                    </p:nvPicPr>
                    <p:blipFill>
                      <a:blip r:embed="rId6"/>
                      <a:stretch>
                        <a:fillRect/>
                      </a:stretch>
                    </p:blipFill>
                    <p:spPr>
                      <a:xfrm>
                        <a:off x="4629697" y="3844995"/>
                        <a:ext cx="2929430" cy="1103521"/>
                      </a:xfrm>
                      <a:prstGeom prst="rect">
                        <a:avLst/>
                      </a:prstGeom>
                    </p:spPr>
                  </p:pic>
                </p:oleObj>
              </mc:Fallback>
            </mc:AlternateContent>
          </a:graphicData>
        </a:graphic>
      </p:graphicFrame>
      <p:graphicFrame>
        <p:nvGraphicFramePr>
          <p:cNvPr id="12" name="Object 11">
            <a:extLst>
              <a:ext uri="{FF2B5EF4-FFF2-40B4-BE49-F238E27FC236}">
                <a16:creationId xmlns:a16="http://schemas.microsoft.com/office/drawing/2014/main" id="{0F8CD6CD-C8EB-494C-A077-FA4955B6C21C}"/>
              </a:ext>
            </a:extLst>
          </p:cNvPr>
          <p:cNvGraphicFramePr>
            <a:graphicFrameLocks noChangeAspect="1"/>
          </p:cNvGraphicFramePr>
          <p:nvPr>
            <p:extLst>
              <p:ext uri="{D42A27DB-BD31-4B8C-83A1-F6EECF244321}">
                <p14:modId xmlns:p14="http://schemas.microsoft.com/office/powerpoint/2010/main" val="1239933879"/>
              </p:ext>
            </p:extLst>
          </p:nvPr>
        </p:nvGraphicFramePr>
        <p:xfrm>
          <a:off x="7843205" y="3844995"/>
          <a:ext cx="3204205" cy="1103521"/>
        </p:xfrm>
        <a:graphic>
          <a:graphicData uri="http://schemas.openxmlformats.org/presentationml/2006/ole">
            <mc:AlternateContent xmlns:mc="http://schemas.openxmlformats.org/markup-compatibility/2006">
              <mc:Choice xmlns:v="urn:schemas-microsoft-com:vml" Requires="v">
                <p:oleObj spid="_x0000_s1028" name="Packager Shell Object" showAsIcon="1" r:id="rId7" imgW="1147320" imgH="394560" progId="Package">
                  <p:embed/>
                </p:oleObj>
              </mc:Choice>
              <mc:Fallback>
                <p:oleObj name="Packager Shell Object" showAsIcon="1" r:id="rId7" imgW="1147320" imgH="394560" progId="Package">
                  <p:embed/>
                  <p:pic>
                    <p:nvPicPr>
                      <p:cNvPr id="12" name="Object 11">
                        <a:extLst>
                          <a:ext uri="{FF2B5EF4-FFF2-40B4-BE49-F238E27FC236}">
                            <a16:creationId xmlns:a16="http://schemas.microsoft.com/office/drawing/2014/main" id="{0F8CD6CD-C8EB-494C-A077-FA4955B6C21C}"/>
                          </a:ext>
                        </a:extLst>
                      </p:cNvPr>
                      <p:cNvPicPr/>
                      <p:nvPr/>
                    </p:nvPicPr>
                    <p:blipFill>
                      <a:blip r:embed="rId8"/>
                      <a:stretch>
                        <a:fillRect/>
                      </a:stretch>
                    </p:blipFill>
                    <p:spPr>
                      <a:xfrm>
                        <a:off x="7843205" y="3844995"/>
                        <a:ext cx="3204205" cy="1103521"/>
                      </a:xfrm>
                      <a:prstGeom prst="rect">
                        <a:avLst/>
                      </a:prstGeom>
                    </p:spPr>
                  </p:pic>
                </p:oleObj>
              </mc:Fallback>
            </mc:AlternateContent>
          </a:graphicData>
        </a:graphic>
      </p:graphicFrame>
    </p:spTree>
    <p:extLst>
      <p:ext uri="{BB962C8B-B14F-4D97-AF65-F5344CB8AC3E}">
        <p14:creationId xmlns:p14="http://schemas.microsoft.com/office/powerpoint/2010/main" val="169415882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52</TotalTime>
  <Words>195</Words>
  <Application>Microsoft Office PowerPoint</Application>
  <PresentationFormat>Widescreen</PresentationFormat>
  <Paragraphs>10</Paragraphs>
  <Slides>4</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4</vt:i4>
      </vt:variant>
    </vt:vector>
  </HeadingPairs>
  <TitlesOfParts>
    <vt:vector size="8" baseType="lpstr">
      <vt:lpstr>Arial</vt:lpstr>
      <vt:lpstr>Tw Cen MT</vt:lpstr>
      <vt:lpstr>Circuit</vt:lpstr>
      <vt:lpstr>Package</vt:lpstr>
      <vt:lpstr>Gamevelop</vt:lpstr>
      <vt:lpstr>The issue</vt:lpstr>
      <vt:lpstr>The solution</vt:lpstr>
      <vt:lpstr>wireframes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Gamevelop</dc:title>
  <dc:creator>Zachary Reyes</dc:creator>
  <cp:lastModifiedBy>Zachary Reyes</cp:lastModifiedBy>
  <cp:revision>3</cp:revision>
  <dcterms:created xsi:type="dcterms:W3CDTF">2019-11-10T09:23:48Z</dcterms:created>
  <dcterms:modified xsi:type="dcterms:W3CDTF">2019-11-10T10:16:34Z</dcterms:modified>
</cp:coreProperties>
</file>

<file path=docProps/thumbnail.jpeg>
</file>